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1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388" y="627976"/>
            <a:ext cx="3959225" cy="395315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Рождество Христово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59" y="559222"/>
            <a:ext cx="4250033" cy="524604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88024" y="908720"/>
            <a:ext cx="39123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Иосиф стучит в двери гостиниц.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 просит пустить их переночевать.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59873" y="3356992"/>
            <a:ext cx="46982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Иосифу отвечают: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Нет места в гостинице!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Много народа пришло на перепись».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1" descr="Описание: C:\Documents and Settings\IS\Рабочий стол\РХ для рассказа 2015\CatCo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6" b="9766"/>
          <a:stretch>
            <a:fillRect/>
          </a:stretch>
        </p:blipFill>
        <p:spPr bwMode="auto">
          <a:xfrm>
            <a:off x="395537" y="455984"/>
            <a:ext cx="4464496" cy="375123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0590" y="4941168"/>
            <a:ext cx="87484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Такие пещеры называли вертепами.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Мария и Иосиф обрадовались: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Здесь не так холодно! Можно переночевать!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76056" y="532998"/>
            <a:ext cx="38036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делать?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Иосиф и Мария вышли из города и пошли искать ночлег.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76055" y="2693238"/>
            <a:ext cx="38029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Недалеко от города они нашли пещеру, куда пастухи загоняли на ночь овец.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17575"/>
            <a:ext cx="4057650" cy="46780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1531" y="4925486"/>
            <a:ext cx="694093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РОЖДЕСТВО ХРИСТОВО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Ночью в этой пещере Мария родила Сына!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Мария и Иосиф назвали Его Иисусом.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Это был Сын Бога!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Описание: http://natblog.ru/wp-content/uploads/ec56303886ce_FA41/-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37" y="219653"/>
            <a:ext cx="6232327" cy="46856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11660" y="5079176"/>
            <a:ext cx="61206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Мария постелила в ясли свежее сено и положила в них Младенца.</a:t>
            </a:r>
            <a:endParaRPr lang="ru-RU" sz="600" b="1" dirty="0"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Ясли  - корыто для корма скота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1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70" y="459822"/>
            <a:ext cx="3409950" cy="575737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59011" y="1484784"/>
            <a:ext cx="4392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пещере были животные: вол и осел.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11960" y="3573016"/>
            <a:ext cx="4536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смотрели на Младенца и согревали Его своим дыханием.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Описание: C:\Documents and Settings\IS\Рабочий стол\Кон трольная работа\4. Яс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3" y="292572"/>
            <a:ext cx="46005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64088" y="1052736"/>
            <a:ext cx="32403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эту ночь родился Христос – Спаситель мира!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76056" y="3528264"/>
            <a:ext cx="38164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люди не знали этого! Они спали!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8" y="188640"/>
            <a:ext cx="4569304" cy="497346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9449" y="5341365"/>
            <a:ext cx="64651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Только пастухи не спали.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Они сторожили скот и грелись у костра.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Ночь! Темно!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5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8087" y="117086"/>
            <a:ext cx="4187825" cy="503940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53183" y="5284365"/>
            <a:ext cx="56376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Вдруг пастухи увидели яркий свет!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Стало светло, как днем.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Что это?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испугались пастухи.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3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610" y="228600"/>
            <a:ext cx="5572780" cy="370090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3116" y="4260284"/>
            <a:ext cx="870629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это Ангел Божий явился пастухам.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Ангел сказал: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бойтесь!</a:t>
            </a:r>
            <a:r>
              <a:rPr lang="ru-RU" sz="600" dirty="0">
                <a:cs typeface="Arial" pitchFamily="34" charset="0"/>
              </a:rPr>
              <a:t> </a:t>
            </a:r>
            <a:r>
              <a:rPr lang="ru-RU" sz="600" dirty="0" smtClean="0"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Радуйтесь!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Спаситель мира родился!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Христос родился!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Идите в пещеру! Там вы увидите в яслях Младенца Христа!»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1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97" y="457463"/>
            <a:ext cx="4973483" cy="5491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08104" y="1124743"/>
            <a:ext cx="312185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тут 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небе явилось еще много ангелов.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Они славили Бога и пели: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3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56" y="189638"/>
            <a:ext cx="8294688" cy="554155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3615" y="5733256"/>
            <a:ext cx="69367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Христос родился в Палестине.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Палестина была частью Римской империи.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" descr="Описание: C:\Documents and Settings\IS\Рабочий стол\РХ для рассказа 2015\sd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836" r="2667" b="17015"/>
          <a:stretch>
            <a:fillRect/>
          </a:stretch>
        </p:blipFill>
        <p:spPr bwMode="auto">
          <a:xfrm>
            <a:off x="1983185" y="260648"/>
            <a:ext cx="5177631" cy="28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Рисунок 2" descr="Описание: C:\Documents and Settings\IS\Рабочий стол\РХ для рассказа 2015\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38" y="2014538"/>
            <a:ext cx="1987550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Описание: C:\Documents and Settings\IS\Рабочий стол\РХ для рассказа 2015\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4538"/>
            <a:ext cx="1987550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1804" y="3816350"/>
            <a:ext cx="810039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Ангелы славили Бога.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Ангелы пели о мире на всей земле.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Ангелы пели о том, что Бог простил людей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 примирился с ними.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Ангелы пели о том, что Бог так любит людей, что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послал им Своего Сына, чтобы спасти их.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Ангелы пели о том, что родился Спаситель мира!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6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Описание: C:\Documents and Settings\IS\Рабочий стол\РХ для рассказа 2015\herd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6"/>
          <a:stretch>
            <a:fillRect/>
          </a:stretch>
        </p:blipFill>
        <p:spPr bwMode="auto">
          <a:xfrm>
            <a:off x="2004200" y="116632"/>
            <a:ext cx="5135600" cy="37234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3548" y="4360455"/>
            <a:ext cx="813690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Пастухи сказали: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Пойдемте скорее в Вифлеем и посмотрим, что там случилось!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Пойдемте скорее увидим Младенца, о котором возвестил нам Бог!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548" y="391766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Ангелы отошли на небо.</a:t>
            </a:r>
            <a:r>
              <a:rPr lang="ru-RU" sz="2800" b="1" dirty="0">
                <a:cs typeface="Arial" pitchFamily="34" charset="0"/>
              </a:rPr>
              <a:t> </a:t>
            </a:r>
            <a:r>
              <a:rPr lang="ru-RU" sz="2800" b="1" dirty="0" smtClean="0">
                <a:cs typeface="Arial" pitchFamily="34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Опять сделалось темно.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4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Описание: F:\2011-12-13-14 обновляющийся\01\1225-0107  РХ\РИС\пастухи\РХ ДЕТРИС 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0" y="188640"/>
            <a:ext cx="7943800" cy="545287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79712" y="5713524"/>
            <a:ext cx="518457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пастухи поспешили к пещере, где родился Младенец Христос.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4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 descr="Описание: F:\2011-12-13-14 обновляющийся\01\1225-0107  РХ\РИС\пастухи\РХ Пастухи 674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5" y="457200"/>
            <a:ext cx="3908425" cy="53990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27984" y="1251917"/>
            <a:ext cx="44644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Вот и пещера! В пещере Мария, Иосиф и Младенец Христос.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7984" y="2996952"/>
            <a:ext cx="44644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Пастухи упали на колени и поклонились Младенцу.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88" y="188640"/>
            <a:ext cx="7788424" cy="525658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94954" y="5858108"/>
            <a:ext cx="6754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Младенец Христос лежал в яслях на сене.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1" descr="Описание: F:\2011-12-13-14 обновляющийся\01\1225-0107  РХ\РИС\пастухи\РХ Пастухи  Покло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7" y="260648"/>
            <a:ext cx="5739606" cy="45102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4869160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Пастухи начали свой рассказ о том, как явились им ангелы и как славословили они Сына Божия.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Мария внимательно слушала пастухов и запоминала каждое слово о Своем Сыне.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1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043" y="116632"/>
            <a:ext cx="6251913" cy="4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772" y="4797152"/>
            <a:ext cx="86764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Закончив рассказ, пастухи отправились в обратный путь.</a:t>
            </a:r>
            <a:r>
              <a:rPr lang="ru-RU" sz="2800" b="1" dirty="0"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Они шли и благодарили Бога за все, что видели и слышали!</a:t>
            </a:r>
            <a:r>
              <a:rPr lang="ru-RU" sz="2800" b="1" dirty="0"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Пастухи рассказывали всем о том, что произошло этой ночью.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люди дивились их словам.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88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Описание: C:\Users\user\Desktop\фото РИС для работы\Рим.Импер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67" y="260649"/>
            <a:ext cx="6209667" cy="43929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Описание: C:\Users\user\Desktop\фото РИС для работы\Рим.Импер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36911" r="40839" b="57750"/>
          <a:stretch>
            <a:fillRect/>
          </a:stretch>
        </p:blipFill>
        <p:spPr bwMode="auto">
          <a:xfrm>
            <a:off x="8460432" y="6344939"/>
            <a:ext cx="430212" cy="2524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91271" y="4581128"/>
            <a:ext cx="696145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Римская империя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Римская империя была очень большая.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Много стран входило в Римскую империю.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3908" y="5805264"/>
            <a:ext cx="877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карте Римская империя показана розовым цветом.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" descr="Описание: http://vdp.mycdn.me/getImage?id=44928338435&amp;idx=3&amp;thumbType=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6" y="260648"/>
            <a:ext cx="8546849" cy="4824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8325" y="5157192"/>
            <a:ext cx="85873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Праздник в Риме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то время Римской империей правил император Август.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Главным городом Римской империи был Рим.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335" y="332656"/>
            <a:ext cx="5423331" cy="4319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5068341"/>
            <a:ext cx="84969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Однажды император приказал сделать перепись, чтобы узнать, сколько людей живет в его империи и чем они занимаются.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4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1" descr="Описание: C:\Documents and Settings\IS\Рабочий стол\РХ для рассказа 2015\УКАЗ о переписи 36618_all_00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332656"/>
            <a:ext cx="5337175" cy="4319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8518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Слуги императора везде читали его указ: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«Каждый житель империи должен записаться в том городе, откуда он родом!»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96" y="332656"/>
            <a:ext cx="4112555" cy="572117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4767" y="1196752"/>
            <a:ext cx="43056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Мария и Иосиф жили в Назарете, но родиной их был город Вифлеем.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37327" y="3429000"/>
            <a:ext cx="41805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Поэтому они пошли в Вифлеем, чтобы там записать свои имена.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6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Рисунок 1" descr="Описание: C:\Documents and Settings\IS\Рабочий стол\ФОТОРИС для РАБОТЫ\ВОЗВРАЩЕНИЕ в НАЗАРЕТ ПОЛЕНОВ1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49" y="332656"/>
            <a:ext cx="6651302" cy="405328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69387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 Вифлеема идти далеко - 100 километров!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Вифлеем находится недалеко от Иерусалима.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Марии тяжело идти. Она скоро родит ребенка.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Мария едет на ослике. Иосиф идет рядом.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 descr="Описание: C:\Documents and Settings\IS\Рабочий стол\ФОТОРИС для РАБОТЫ\РХ. Вифлеем. 12182-Bethlehem_1898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0" y="188640"/>
            <a:ext cx="7303120" cy="486381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9137" y="5017819"/>
            <a:ext cx="592572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В  Вифлееме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Мария и Иосиф пришли в Вифлеем.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Они шли долго и очень устали.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Где отдохнуть!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618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32</cp:revision>
  <dcterms:created xsi:type="dcterms:W3CDTF">2016-11-10T11:07:45Z</dcterms:created>
  <dcterms:modified xsi:type="dcterms:W3CDTF">2016-11-15T10:06:22Z</dcterms:modified>
</cp:coreProperties>
</file>